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0409F-0D9E-9650-A9AA-994D28B9E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8100F-E516-397E-34B5-399AD0FA1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03D31-0558-F684-B5AB-F8CBFFA18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61B56-D8C7-7B29-25A8-F2A93C8DF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3BF37-7F36-5E3A-A35E-F4876A39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6549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D39B5A-33B8-0FEC-B7E6-004A33FC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821308-D297-4D88-F122-5D49B4B80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AFE86-5765-BDD7-2BD3-621C85F13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8BF66-121F-6D1D-AA2F-B6456F7EA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5A739-FDB4-9C10-35B0-04E98E74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481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262798-7DCA-3599-6617-D604B0747B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4C85B-AC92-2674-340C-258424FA9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75A916-F921-CF20-41EA-3523B675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59C1-8F4F-A34E-D6AE-95F169D3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9FF0-BCE6-482B-512C-00856BE7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9566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4BD60-082C-89B9-7C5A-4F5F8C5E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143F-7CC8-6E82-86B8-E7A77357F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85773-D728-C606-8E72-7CEA31D47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DB4AD-573D-F3B9-2A6A-B9DD2CF4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B3A96-69B8-C4EB-3516-46AAA9B7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36905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86A1B-F026-1CA0-4E3A-7C562F30C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3BD9D-31B8-FA11-ED0B-6E0E099EF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56B32-F411-23A3-E00C-B3D00928E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96BEE-ADBA-EA2B-8CD0-97C57AF49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C75C2-C6B7-7139-8425-3ED5186B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267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10098-5F45-2754-C723-BCE6AB38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49CDF-3FA9-481C-9956-60AE7B43D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6B707-D1D7-793A-85CF-4E08D7FDD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93E3F9-C799-50C1-ABBC-41672CC5B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67DAAF-D588-3B59-5F50-8F79681F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62BAA-A8E0-D6F9-781A-221AF8751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32461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CA5AC-20FA-9CFB-63D4-40C89DACF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B1036-D6F7-6AAF-2460-F6635ACD8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C79DD-D1ED-9F5D-79FE-CD66A5283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190FA-7251-AF62-98BA-E7957ACE8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B0782-2760-C81C-7671-D5E5DF868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4953D5-9235-C530-0665-AC5AFEEA2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81130B-F49F-EA72-2FA0-0EA182256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8BBA9E-751B-FB0A-4D0A-7852CDF6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04021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1F345-7BCC-6654-7F26-D766F818E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492C8C-63AF-DBE8-F0F5-059C76F77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C4A462-26C1-CF90-CDB8-35770C63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04B8C4-B560-67EA-B6E6-1E134D774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95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725E67-46BB-30BF-E2AB-4A47823B7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A024AE-BAC4-DAB0-1F90-9A08B3AA8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E0A4C-384A-9A05-87EE-10AA792D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4335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837F-D162-4DFB-53F9-FB377BCF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780C0-6F47-EDCA-D936-FD0304FDE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A21C9-ACAA-452B-0E3C-0D7963203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028B9-123F-90BD-D67F-2917FF3D8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6FCA3-7AA8-3819-4CEF-E2AA0F236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ED37B-088C-A130-3E2F-9AE3347E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117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EA7A-4BD2-AC3E-83FD-B6EC167AA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97D5BB-9785-B58F-9431-BD8498964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B0AEE-1609-95FC-058A-F4254071C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97E33-8878-ADEB-9F26-A703CC89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62D10-AB4D-AAB7-924A-95B9AC20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0D31B-E25A-B27D-D8F0-37C41A59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291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CFF667-066D-4EE3-81FF-4DFBABD00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2EBCB-6956-4D5E-8F02-B916B3AC90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AC3C6-AB85-D4C2-F4E0-25EFAB671B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B3E57-BBF0-4C4E-817E-39D2690CCC18}" type="datetimeFigureOut">
              <a:rPr lang="LID4096" smtClean="0"/>
              <a:t>01/18/2024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95F8A-F0B0-F061-B7B7-7A2B4D82DD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96E2E-E510-CAFB-C1C2-EF3B36FFD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C7E44-BBBD-49BE-82EA-DBB7D22A8581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8689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45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5bb30524-c5cc-4ab6-b3e3-7acb34e1d48a">
      <Terms xmlns="http://schemas.microsoft.com/office/infopath/2007/PartnerControls"/>
    </lcf76f155ced4ddcb4097134ff3c332f>
    <_Format xmlns="http://schemas.microsoft.com/sharepoint/v3/fields" xsi:nil="true"/>
    <TaxCatchAll xmlns="8d39dae6-3a04-4f8f-91ef-910acbbf4883" xsi:nil="true"/>
    <Status xmlns="5bb30524-c5cc-4ab6-b3e3-7acb34e1d48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2EFDB3CC569C4C8709EF2E2FCD4DD1" ma:contentTypeVersion="22" ma:contentTypeDescription="Crée un document." ma:contentTypeScope="" ma:versionID="7bf9a65aeaffc77b2ddd813b1b9f31be">
  <xsd:schema xmlns:xsd="http://www.w3.org/2001/XMLSchema" xmlns:xs="http://www.w3.org/2001/XMLSchema" xmlns:p="http://schemas.microsoft.com/office/2006/metadata/properties" xmlns:ns1="http://schemas.microsoft.com/sharepoint/v3" xmlns:ns2="5bb30524-c5cc-4ab6-b3e3-7acb34e1d48a" xmlns:ns3="8d39dae6-3a04-4f8f-91ef-910acbbf4883" xmlns:ns4="http://schemas.microsoft.com/sharepoint/v3/fields" targetNamespace="http://schemas.microsoft.com/office/2006/metadata/properties" ma:root="true" ma:fieldsID="9aef86f18a7d7697914303c76fd2b169" ns1:_="" ns2:_="" ns3:_="" ns4:_="">
    <xsd:import namespace="http://schemas.microsoft.com/sharepoint/v3"/>
    <xsd:import namespace="5bb30524-c5cc-4ab6-b3e3-7acb34e1d48a"/>
    <xsd:import namespace="8d39dae6-3a04-4f8f-91ef-910acbbf488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Statu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  <xsd:element ref="ns4:_Forma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Propriétés de la stratégie de conformité unifiée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Action d’interface utilisateur de la stratégie de conformité unifié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b30524-c5cc-4ab6-b3e3-7acb34e1d4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Status" ma:index="1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alises d’images" ma:readOnly="false" ma:fieldId="{5cf76f15-5ced-4ddc-b409-7134ff3c332f}" ma:taxonomyMulti="true" ma:sspId="33f1b091-0422-4f9c-b31b-6eb16863af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39dae6-3a04-4f8f-91ef-910acbbf488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37f5380c-2a5e-41a0-9e8f-614032ea020b}" ma:internalName="TaxCatchAll" ma:showField="CatchAllData" ma:web="8d39dae6-3a04-4f8f-91ef-910acbbf48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Format" ma:index="27" nillable="true" ma:displayName="Format" ma:description="Type de support, format de fichier ou dimensions" ma:internalName="_Forma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9F6B21-FB02-410E-80B1-E6E229C3B75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5bb30524-c5cc-4ab6-b3e3-7acb34e1d48a"/>
    <ds:schemaRef ds:uri="http://schemas.microsoft.com/sharepoint/v3/fields"/>
    <ds:schemaRef ds:uri="8d39dae6-3a04-4f8f-91ef-910acbbf4883"/>
  </ds:schemaRefs>
</ds:datastoreItem>
</file>

<file path=customXml/itemProps2.xml><?xml version="1.0" encoding="utf-8"?>
<ds:datastoreItem xmlns:ds="http://schemas.openxmlformats.org/officeDocument/2006/customXml" ds:itemID="{DAFEA4D3-7E0B-41DE-AAA2-EB62D81DAD4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EAD491-73B8-4790-ADF2-00A4332332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bb30524-c5cc-4ab6-b3e3-7acb34e1d48a"/>
    <ds:schemaRef ds:uri="8d39dae6-3a04-4f8f-91ef-910acbbf4883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 Design</dc:creator>
  <cp:lastModifiedBy>Cath Design</cp:lastModifiedBy>
  <cp:revision>4</cp:revision>
  <dcterms:created xsi:type="dcterms:W3CDTF">2024-01-16T10:28:44Z</dcterms:created>
  <dcterms:modified xsi:type="dcterms:W3CDTF">2024-01-18T10:59:51Z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0x010100952EFDB3CC569C4C8709EF2E2FCD4DD1</vt:lpwstr>
  </property>
</Properties>
</file>